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7321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k2/logo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2912" y="384048"/>
            <a:ext cx="1920240" cy="60007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635508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blueoceancompetition.org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ICE">
    <p:bg>
      <p:bgPr>
        <a:solidFill>
          <a:srgbClr val="EAF4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k2/logo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2912" y="384048"/>
            <a:ext cx="1920240" cy="60007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635508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blueoceancompetition.org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k2/mark_white_fai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0" y="1097280"/>
            <a:ext cx="7498080" cy="7498080"/>
          </a:xfrm>
          <a:prstGeom prst="rect">
            <a:avLst/>
          </a:prstGeom>
        </p:spPr>
      </p:pic>
      <p:pic>
        <p:nvPicPr>
          <p:cNvPr id="3" name="Image 1" descr="/home/claude/deck2/logo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1436" y="594360"/>
            <a:ext cx="2926080" cy="9144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0" y="6263640"/>
            <a:ext cx="121889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A8E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blueoceancompetition.org</a:t>
            </a:r>
            <a:endParaRPr lang="en-US" sz="14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889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kern="0" spc="5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MY YEAR AS A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2487168"/>
            <a:ext cx="1127455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38B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BLUE OCEAN</a:t>
            </a:r>
            <a:endParaRPr lang="en-US" sz="500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EFE8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STUDENT AMBASSADOR</a:t>
            </a:r>
            <a:endParaRPr lang="en-US" sz="5000" dirty="0"/>
          </a:p>
        </p:txBody>
      </p:sp>
      <p:sp>
        <p:nvSpPr>
          <p:cNvPr id="4" name="Shape 2"/>
          <p:cNvSpPr/>
          <p:nvPr/>
        </p:nvSpPr>
        <p:spPr>
          <a:xfrm>
            <a:off x="2253996" y="4526280"/>
            <a:ext cx="7680960" cy="731520"/>
          </a:xfrm>
          <a:prstGeom prst="roundRect">
            <a:avLst>
              <a:gd name="adj" fmla="val 50000"/>
            </a:avLst>
          </a:prstGeom>
          <a:solidFill>
            <a:srgbClr val="FFFFFF">
              <a:alpha val="12000"/>
            </a:srgbClr>
          </a:solidFill>
          <a:ln w="12700">
            <a:solidFill>
              <a:srgbClr val="A8E0FF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5" name="Text 3"/>
          <p:cNvSpPr/>
          <p:nvPr/>
        </p:nvSpPr>
        <p:spPr>
          <a:xfrm>
            <a:off x="2253996" y="4526280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name</a:t>
            </a:r>
            <a:r>
              <a:rPr lang="en-US" sz="1700" dirty="0">
                <a:solidFill>
                  <a:srgbClr val="A8E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school</a:t>
            </a:r>
            <a:r>
              <a:rPr lang="en-US" sz="1700" dirty="0">
                <a:solidFill>
                  <a:srgbClr val="A8E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country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274320"/>
            <a:ext cx="8622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DELETE THIS SLIDE BEFORE YOU SUBMIT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566928"/>
            <a:ext cx="86227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187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How to use this template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85800" y="1389888"/>
            <a:ext cx="384048" cy="384048"/>
          </a:xfrm>
          <a:prstGeom prst="ellipse">
            <a:avLst/>
          </a:prstGeom>
          <a:solidFill>
            <a:srgbClr val="1043D8"/>
          </a:solidFill>
          <a:ln/>
        </p:spPr>
        <p:txBody>
          <a:bodyPr/>
          <a:lstStyle/>
          <a:p>
            <a:endParaRPr lang="en-KR"/>
          </a:p>
        </p:txBody>
      </p:sp>
      <p:sp>
        <p:nvSpPr>
          <p:cNvPr id="5" name="Text 3"/>
          <p:cNvSpPr/>
          <p:nvPr/>
        </p:nvSpPr>
        <p:spPr>
          <a:xfrm>
            <a:off x="685800" y="13898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252728" y="1371600"/>
            <a:ext cx="10241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87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Make it yours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252728" y="1709928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template is here to guide you, so change it however you like: colours, fonts, layout and order. Add and delete slides as you need. Please keep the logo, the website address and the activity log.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85800" y="2359152"/>
            <a:ext cx="384048" cy="384048"/>
          </a:xfrm>
          <a:prstGeom prst="ellipse">
            <a:avLst/>
          </a:prstGeom>
          <a:solidFill>
            <a:srgbClr val="1043D8"/>
          </a:solidFill>
          <a:ln/>
        </p:spPr>
        <p:txBody>
          <a:bodyPr/>
          <a:lstStyle/>
          <a:p>
            <a:endParaRPr lang="en-KR"/>
          </a:p>
        </p:txBody>
      </p:sp>
      <p:sp>
        <p:nvSpPr>
          <p:cNvPr id="9" name="Text 7"/>
          <p:cNvSpPr/>
          <p:nvPr/>
        </p:nvSpPr>
        <p:spPr>
          <a:xfrm>
            <a:off x="685800" y="235915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252728" y="2340864"/>
            <a:ext cx="10241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87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Show proof for every activity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252728" y="2679192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activity in your log needs proof on the slides before it: a photo, a screenshot of a post or message, a poster. Add it to your slides in whatever way works best.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85800" y="3328416"/>
            <a:ext cx="384048" cy="384048"/>
          </a:xfrm>
          <a:prstGeom prst="ellipse">
            <a:avLst/>
          </a:prstGeom>
          <a:solidFill>
            <a:srgbClr val="1043D8"/>
          </a:solidFill>
          <a:ln/>
        </p:spPr>
        <p:txBody>
          <a:bodyPr/>
          <a:lstStyle/>
          <a:p>
            <a:endParaRPr lang="en-KR"/>
          </a:p>
        </p:txBody>
      </p:sp>
      <p:sp>
        <p:nvSpPr>
          <p:cNvPr id="13" name="Text 11"/>
          <p:cNvSpPr/>
          <p:nvPr/>
        </p:nvSpPr>
        <p:spPr>
          <a:xfrm>
            <a:off x="685800" y="332841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252728" y="3310128"/>
            <a:ext cx="10241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87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Tell the story in your own words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252728" y="3648456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over the grey boxes. On each activity slide, replace the heading with what you did, for example “I spoke to the whole auditorium.”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85800" y="4297680"/>
            <a:ext cx="384048" cy="384048"/>
          </a:xfrm>
          <a:prstGeom prst="ellipse">
            <a:avLst/>
          </a:prstGeom>
          <a:solidFill>
            <a:srgbClr val="1043D8"/>
          </a:solidFill>
          <a:ln/>
        </p:spPr>
        <p:txBody>
          <a:bodyPr/>
          <a:lstStyle/>
          <a:p>
            <a:endParaRPr lang="en-KR"/>
          </a:p>
        </p:txBody>
      </p:sp>
      <p:sp>
        <p:nvSpPr>
          <p:cNvPr id="17" name="Text 15"/>
          <p:cNvSpPr/>
          <p:nvPr/>
        </p:nvSpPr>
        <p:spPr>
          <a:xfrm>
            <a:off x="685800" y="42976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252728" y="4279392"/>
            <a:ext cx="10241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87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Fill in the activity log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252728" y="4617720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every activity with its date, the slide number or link where the proof is, and the points. Point values are on the ambassador page.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685800" y="5266944"/>
            <a:ext cx="384048" cy="384048"/>
          </a:xfrm>
          <a:prstGeom prst="ellipse">
            <a:avLst/>
          </a:prstGeom>
          <a:solidFill>
            <a:srgbClr val="1043D8"/>
          </a:solidFill>
          <a:ln/>
        </p:spPr>
        <p:txBody>
          <a:bodyPr/>
          <a:lstStyle/>
          <a:p>
            <a:endParaRPr lang="en-KR"/>
          </a:p>
        </p:txBody>
      </p:sp>
      <p:sp>
        <p:nvSpPr>
          <p:cNvPr id="21" name="Text 19"/>
          <p:cNvSpPr/>
          <p:nvPr/>
        </p:nvSpPr>
        <p:spPr>
          <a:xfrm>
            <a:off x="685800" y="526694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252728" y="5248656"/>
            <a:ext cx="10241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87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Save as PDF and submit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252728" y="5586984"/>
            <a:ext cx="10241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File → Save as / Download → PDF, then upload it through the ambassador submission form. You can submit as soon as you reach 300 points.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11480"/>
            <a:ext cx="862279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187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Who I am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85800" y="1325880"/>
            <a:ext cx="6492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87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Introduce yourself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6492240" cy="1874520"/>
          </a:xfrm>
          <a:prstGeom prst="roundRect">
            <a:avLst>
              <a:gd name="adj" fmla="val 3415"/>
            </a:avLst>
          </a:prstGeom>
          <a:solidFill>
            <a:srgbClr val="F3F4F6"/>
          </a:solidFill>
          <a:ln w="12700">
            <a:solidFill>
              <a:srgbClr val="E2E5EA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5" name="Text 3"/>
          <p:cNvSpPr/>
          <p:nvPr/>
        </p:nvSpPr>
        <p:spPr>
          <a:xfrm>
            <a:off x="886968" y="1828800"/>
            <a:ext cx="6089904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here. Introduce yourself the way you would to a class you’re about to speak to.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85800" y="3749040"/>
            <a:ext cx="6492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87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I expected, and what it was really like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85800" y="4114800"/>
            <a:ext cx="6492240" cy="1920240"/>
          </a:xfrm>
          <a:prstGeom prst="roundRect">
            <a:avLst>
              <a:gd name="adj" fmla="val 3333"/>
            </a:avLst>
          </a:prstGeom>
          <a:solidFill>
            <a:srgbClr val="F3F4F6"/>
          </a:solidFill>
          <a:ln w="12700">
            <a:solidFill>
              <a:srgbClr val="E2E5EA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8" name="Text 6"/>
          <p:cNvSpPr/>
          <p:nvPr/>
        </p:nvSpPr>
        <p:spPr>
          <a:xfrm>
            <a:off x="886968" y="4251960"/>
            <a:ext cx="608990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here. What did you think being an ambassador would involve when you signed up? What was it actually like?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498080" y="1325880"/>
            <a:ext cx="4005072" cy="4709160"/>
          </a:xfrm>
          <a:prstGeom prst="roundRect">
            <a:avLst>
              <a:gd name="adj" fmla="val 1598"/>
            </a:avLst>
          </a:prstGeom>
          <a:solidFill>
            <a:srgbClr val="EAF4FF"/>
          </a:solidFill>
          <a:ln w="19050">
            <a:solidFill>
              <a:srgbClr val="38B6FF"/>
            </a:solidFill>
            <a:prstDash val="dash"/>
          </a:ln>
        </p:spPr>
        <p:txBody>
          <a:bodyPr/>
          <a:lstStyle/>
          <a:p>
            <a:endParaRPr lang="en-KR"/>
          </a:p>
        </p:txBody>
      </p:sp>
      <p:sp>
        <p:nvSpPr>
          <p:cNvPr id="10" name="Text 8"/>
          <p:cNvSpPr/>
          <p:nvPr/>
        </p:nvSpPr>
        <p:spPr>
          <a:xfrm>
            <a:off x="7680960" y="3223260"/>
            <a:ext cx="36393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104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Paste a photo of yourself here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11480"/>
            <a:ext cx="862279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187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How I started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85800" y="1325880"/>
            <a:ext cx="3429000" cy="4709160"/>
          </a:xfrm>
          <a:prstGeom prst="roundRect">
            <a:avLst>
              <a:gd name="adj" fmla="val 1600"/>
            </a:avLst>
          </a:prstGeom>
          <a:solidFill>
            <a:srgbClr val="EAF4FF"/>
          </a:solidFill>
          <a:ln w="12700">
            <a:solidFill>
              <a:srgbClr val="D3E6FA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4" name="Text 2"/>
          <p:cNvSpPr/>
          <p:nvPr/>
        </p:nvSpPr>
        <p:spPr>
          <a:xfrm>
            <a:off x="941832" y="1536192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F187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I tried first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941832" y="2377440"/>
            <a:ext cx="292608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here. What was the very first thing you did as an ambassador?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370832" y="1325880"/>
            <a:ext cx="3429000" cy="4709160"/>
          </a:xfrm>
          <a:prstGeom prst="roundRect">
            <a:avLst>
              <a:gd name="adj" fmla="val 1600"/>
            </a:avLst>
          </a:prstGeom>
          <a:solidFill>
            <a:srgbClr val="EAF4FF"/>
          </a:solidFill>
          <a:ln w="12700">
            <a:solidFill>
              <a:srgbClr val="D3E6FA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7" name="Text 5"/>
          <p:cNvSpPr/>
          <p:nvPr/>
        </p:nvSpPr>
        <p:spPr>
          <a:xfrm>
            <a:off x="4626864" y="1536192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F187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My early mistakes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4626864" y="2377440"/>
            <a:ext cx="292608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here. What didn’t work at the start, and how did you find out?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055864" y="1325880"/>
            <a:ext cx="3429000" cy="4709160"/>
          </a:xfrm>
          <a:prstGeom prst="roundRect">
            <a:avLst>
              <a:gd name="adj" fmla="val 1600"/>
            </a:avLst>
          </a:prstGeom>
          <a:solidFill>
            <a:srgbClr val="EAF4FF"/>
          </a:solidFill>
          <a:ln w="12700">
            <a:solidFill>
              <a:srgbClr val="D3E6FA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10" name="Text 8"/>
          <p:cNvSpPr/>
          <p:nvPr/>
        </p:nvSpPr>
        <p:spPr>
          <a:xfrm>
            <a:off x="8311896" y="1536192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F187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Who helped me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8311896" y="2377440"/>
            <a:ext cx="292608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here. Was there a teacher, friend or family member who made a difference? What did they do?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9184"/>
            <a:ext cx="8622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38B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ACTIVITY 1  ·  MY BEST MOMENT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40080"/>
            <a:ext cx="86227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187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Name what you did here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85800" y="1417320"/>
            <a:ext cx="4434840" cy="4617720"/>
          </a:xfrm>
          <a:prstGeom prst="roundRect">
            <a:avLst>
              <a:gd name="adj" fmla="val 1443"/>
            </a:avLst>
          </a:prstGeom>
          <a:solidFill>
            <a:srgbClr val="EAF4FF"/>
          </a:solidFill>
          <a:ln w="19050">
            <a:solidFill>
              <a:srgbClr val="38B6FF"/>
            </a:solidFill>
            <a:prstDash val="dash"/>
          </a:ln>
        </p:spPr>
        <p:txBody>
          <a:bodyPr/>
          <a:lstStyle/>
          <a:p>
            <a:endParaRPr lang="en-KR"/>
          </a:p>
        </p:txBody>
      </p:sp>
      <p:sp>
        <p:nvSpPr>
          <p:cNvPr id="5" name="Text 3"/>
          <p:cNvSpPr/>
          <p:nvPr/>
        </p:nvSpPr>
        <p:spPr>
          <a:xfrm>
            <a:off x="868680" y="3268980"/>
            <a:ext cx="4069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104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Paste your photo or screenshot here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394960" y="1417320"/>
            <a:ext cx="61081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87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I did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394960" y="1783080"/>
            <a:ext cx="6108192" cy="1124712"/>
          </a:xfrm>
          <a:prstGeom prst="roundRect">
            <a:avLst>
              <a:gd name="adj" fmla="val 5691"/>
            </a:avLst>
          </a:prstGeom>
          <a:solidFill>
            <a:srgbClr val="F3F4F6"/>
          </a:solidFill>
          <a:ln w="12700">
            <a:solidFill>
              <a:srgbClr val="E2E5EA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8" name="Text 6"/>
          <p:cNvSpPr/>
          <p:nvPr/>
        </p:nvSpPr>
        <p:spPr>
          <a:xfrm>
            <a:off x="5596128" y="1920240"/>
            <a:ext cx="5705856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here. Describe the activity in a sentence or two.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394960" y="3008376"/>
            <a:ext cx="61081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87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How I did it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394960" y="3374136"/>
            <a:ext cx="6108192" cy="1124712"/>
          </a:xfrm>
          <a:prstGeom prst="roundRect">
            <a:avLst>
              <a:gd name="adj" fmla="val 5691"/>
            </a:avLst>
          </a:prstGeom>
          <a:solidFill>
            <a:srgbClr val="F3F4F6"/>
          </a:solidFill>
          <a:ln w="12700">
            <a:solidFill>
              <a:srgbClr val="E2E5EA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11" name="Text 9"/>
          <p:cNvSpPr/>
          <p:nvPr/>
        </p:nvSpPr>
        <p:spPr>
          <a:xfrm>
            <a:off x="5596128" y="3511296"/>
            <a:ext cx="5705856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here. The steps, in enough detail that another ambassador could copy it.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394960" y="4599432"/>
            <a:ext cx="61081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87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came of it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394960" y="4965192"/>
            <a:ext cx="6108192" cy="1124712"/>
          </a:xfrm>
          <a:prstGeom prst="roundRect">
            <a:avLst>
              <a:gd name="adj" fmla="val 5691"/>
            </a:avLst>
          </a:prstGeom>
          <a:solidFill>
            <a:srgbClr val="F3F4F6"/>
          </a:solidFill>
          <a:ln w="12700">
            <a:solidFill>
              <a:srgbClr val="E2E5EA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14" name="Text 12"/>
          <p:cNvSpPr/>
          <p:nvPr/>
        </p:nvSpPr>
        <p:spPr>
          <a:xfrm>
            <a:off x="5596128" y="5102352"/>
            <a:ext cx="5705856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here. What changed as a result? Numbers help, if you have them.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9184"/>
            <a:ext cx="8622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38B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ACTIVITY 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40080"/>
            <a:ext cx="86227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187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Name what you did here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85800" y="1417320"/>
            <a:ext cx="4434840" cy="4617720"/>
          </a:xfrm>
          <a:prstGeom prst="roundRect">
            <a:avLst>
              <a:gd name="adj" fmla="val 1443"/>
            </a:avLst>
          </a:prstGeom>
          <a:solidFill>
            <a:srgbClr val="EAF4FF"/>
          </a:solidFill>
          <a:ln w="19050">
            <a:solidFill>
              <a:srgbClr val="38B6FF"/>
            </a:solidFill>
            <a:prstDash val="dash"/>
          </a:ln>
        </p:spPr>
        <p:txBody>
          <a:bodyPr/>
          <a:lstStyle/>
          <a:p>
            <a:endParaRPr lang="en-KR"/>
          </a:p>
        </p:txBody>
      </p:sp>
      <p:sp>
        <p:nvSpPr>
          <p:cNvPr id="5" name="Text 3"/>
          <p:cNvSpPr/>
          <p:nvPr/>
        </p:nvSpPr>
        <p:spPr>
          <a:xfrm>
            <a:off x="868680" y="3268980"/>
            <a:ext cx="4069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104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Paste your photo or screenshot here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394960" y="1417320"/>
            <a:ext cx="61081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87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happened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394960" y="1783080"/>
            <a:ext cx="6108192" cy="4251960"/>
          </a:xfrm>
          <a:prstGeom prst="roundRect">
            <a:avLst>
              <a:gd name="adj" fmla="val 1505"/>
            </a:avLst>
          </a:prstGeom>
          <a:solidFill>
            <a:srgbClr val="F3F4F6"/>
          </a:solidFill>
          <a:ln w="12700">
            <a:solidFill>
              <a:srgbClr val="E2E5EA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8" name="Text 6"/>
          <p:cNvSpPr/>
          <p:nvPr/>
        </p:nvSpPr>
        <p:spPr>
          <a:xfrm>
            <a:off x="5596128" y="1920240"/>
            <a:ext cx="5705856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here. Tell us what you did, how you did it, and what came of it.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9184"/>
            <a:ext cx="8622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38B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ACTIVITY 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40080"/>
            <a:ext cx="86227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187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Name what you did here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85800" y="1417320"/>
            <a:ext cx="4434840" cy="4617720"/>
          </a:xfrm>
          <a:prstGeom prst="roundRect">
            <a:avLst>
              <a:gd name="adj" fmla="val 1443"/>
            </a:avLst>
          </a:prstGeom>
          <a:solidFill>
            <a:srgbClr val="EAF4FF"/>
          </a:solidFill>
          <a:ln w="19050">
            <a:solidFill>
              <a:srgbClr val="38B6FF"/>
            </a:solidFill>
            <a:prstDash val="dash"/>
          </a:ln>
        </p:spPr>
        <p:txBody>
          <a:bodyPr/>
          <a:lstStyle/>
          <a:p>
            <a:endParaRPr lang="en-KR"/>
          </a:p>
        </p:txBody>
      </p:sp>
      <p:sp>
        <p:nvSpPr>
          <p:cNvPr id="5" name="Text 3"/>
          <p:cNvSpPr/>
          <p:nvPr/>
        </p:nvSpPr>
        <p:spPr>
          <a:xfrm>
            <a:off x="868680" y="3268980"/>
            <a:ext cx="4069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104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Paste your photo or screenshot here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394960" y="1417320"/>
            <a:ext cx="61081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87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happened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394960" y="1783080"/>
            <a:ext cx="6108192" cy="4251960"/>
          </a:xfrm>
          <a:prstGeom prst="roundRect">
            <a:avLst>
              <a:gd name="adj" fmla="val 1505"/>
            </a:avLst>
          </a:prstGeom>
          <a:solidFill>
            <a:srgbClr val="F3F4F6"/>
          </a:solidFill>
          <a:ln w="12700">
            <a:solidFill>
              <a:srgbClr val="E2E5EA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8" name="Text 6"/>
          <p:cNvSpPr/>
          <p:nvPr/>
        </p:nvSpPr>
        <p:spPr>
          <a:xfrm>
            <a:off x="5596128" y="1920240"/>
            <a:ext cx="5705856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here. Tell us what you did, how you did it, and what came of it.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9184"/>
            <a:ext cx="86227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38B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ACTIVITY 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40080"/>
            <a:ext cx="86227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187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Name what you did here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85800" y="1417320"/>
            <a:ext cx="4434840" cy="4617720"/>
          </a:xfrm>
          <a:prstGeom prst="roundRect">
            <a:avLst>
              <a:gd name="adj" fmla="val 1443"/>
            </a:avLst>
          </a:prstGeom>
          <a:solidFill>
            <a:srgbClr val="EAF4FF"/>
          </a:solidFill>
          <a:ln w="19050">
            <a:solidFill>
              <a:srgbClr val="38B6FF"/>
            </a:solidFill>
            <a:prstDash val="dash"/>
          </a:ln>
        </p:spPr>
        <p:txBody>
          <a:bodyPr/>
          <a:lstStyle/>
          <a:p>
            <a:endParaRPr lang="en-KR"/>
          </a:p>
        </p:txBody>
      </p:sp>
      <p:sp>
        <p:nvSpPr>
          <p:cNvPr id="5" name="Text 3"/>
          <p:cNvSpPr/>
          <p:nvPr/>
        </p:nvSpPr>
        <p:spPr>
          <a:xfrm>
            <a:off x="868680" y="3268980"/>
            <a:ext cx="4069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104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Paste your photo or screenshot here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394960" y="1417320"/>
            <a:ext cx="61081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87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happened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394960" y="1783080"/>
            <a:ext cx="6108192" cy="4251960"/>
          </a:xfrm>
          <a:prstGeom prst="roundRect">
            <a:avLst>
              <a:gd name="adj" fmla="val 1505"/>
            </a:avLst>
          </a:prstGeom>
          <a:solidFill>
            <a:srgbClr val="F3F4F6"/>
          </a:solidFill>
          <a:ln w="12700">
            <a:solidFill>
              <a:srgbClr val="E2E5EA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8" name="Text 6"/>
          <p:cNvSpPr/>
          <p:nvPr/>
        </p:nvSpPr>
        <p:spPr>
          <a:xfrm>
            <a:off x="5596128" y="1920240"/>
            <a:ext cx="5705856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here. Tell us what you did, how you did it, and what came of it.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11480"/>
            <a:ext cx="862279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187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I learned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85800" y="1399032"/>
            <a:ext cx="384048" cy="384048"/>
          </a:xfrm>
          <a:prstGeom prst="ellipse">
            <a:avLst/>
          </a:prstGeom>
          <a:solidFill>
            <a:srgbClr val="1043D8"/>
          </a:solidFill>
          <a:ln/>
        </p:spPr>
        <p:txBody>
          <a:bodyPr/>
          <a:lstStyle/>
          <a:p>
            <a:endParaRPr lang="en-KR"/>
          </a:p>
        </p:txBody>
      </p:sp>
      <p:sp>
        <p:nvSpPr>
          <p:cNvPr id="4" name="Text 2"/>
          <p:cNvSpPr/>
          <p:nvPr/>
        </p:nvSpPr>
        <p:spPr>
          <a:xfrm>
            <a:off x="685800" y="139903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252728" y="137160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F187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worked best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252728" y="1810512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4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approach got the strongest response, and why do you think it worked?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029200" y="1325880"/>
            <a:ext cx="6473952" cy="2103120"/>
          </a:xfrm>
          <a:prstGeom prst="roundRect">
            <a:avLst>
              <a:gd name="adj" fmla="val 3043"/>
            </a:avLst>
          </a:prstGeom>
          <a:solidFill>
            <a:srgbClr val="F3F4F6"/>
          </a:solidFill>
          <a:ln w="12700">
            <a:solidFill>
              <a:srgbClr val="E2E5EA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8" name="Text 6"/>
          <p:cNvSpPr/>
          <p:nvPr/>
        </p:nvSpPr>
        <p:spPr>
          <a:xfrm>
            <a:off x="5230368" y="1463040"/>
            <a:ext cx="6071616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here.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85800" y="3776472"/>
            <a:ext cx="384048" cy="384048"/>
          </a:xfrm>
          <a:prstGeom prst="ellipse">
            <a:avLst/>
          </a:prstGeom>
          <a:solidFill>
            <a:srgbClr val="1043D8"/>
          </a:solidFill>
          <a:ln/>
        </p:spPr>
        <p:txBody>
          <a:bodyPr/>
          <a:lstStyle/>
          <a:p>
            <a:endParaRPr lang="en-KR"/>
          </a:p>
        </p:txBody>
      </p:sp>
      <p:sp>
        <p:nvSpPr>
          <p:cNvPr id="10" name="Text 8"/>
          <p:cNvSpPr/>
          <p:nvPr/>
        </p:nvSpPr>
        <p:spPr>
          <a:xfrm>
            <a:off x="685800" y="37764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252728" y="37490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F187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How I have changed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252728" y="4187952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4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Confidence, speaking, organising, leading — what’s different about you now?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029200" y="3703320"/>
            <a:ext cx="6473952" cy="2103120"/>
          </a:xfrm>
          <a:prstGeom prst="roundRect">
            <a:avLst>
              <a:gd name="adj" fmla="val 3043"/>
            </a:avLst>
          </a:prstGeom>
          <a:solidFill>
            <a:srgbClr val="F3F4F6"/>
          </a:solidFill>
          <a:ln w="12700">
            <a:solidFill>
              <a:srgbClr val="E2E5EA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14" name="Text 12"/>
          <p:cNvSpPr/>
          <p:nvPr/>
        </p:nvSpPr>
        <p:spPr>
          <a:xfrm>
            <a:off x="5230368" y="3840480"/>
            <a:ext cx="6071616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here.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11480"/>
            <a:ext cx="862279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187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My advice for next year’s ambassadors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85800" y="1325880"/>
            <a:ext cx="3429000" cy="4709160"/>
          </a:xfrm>
          <a:prstGeom prst="roundRect">
            <a:avLst>
              <a:gd name="adj" fmla="val 1600"/>
            </a:avLst>
          </a:prstGeom>
          <a:solidFill>
            <a:srgbClr val="FFFFFF"/>
          </a:solidFill>
          <a:ln w="12700">
            <a:solidFill>
              <a:srgbClr val="D3E6FA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4" name="Shape 2"/>
          <p:cNvSpPr/>
          <p:nvPr/>
        </p:nvSpPr>
        <p:spPr>
          <a:xfrm>
            <a:off x="941832" y="1572768"/>
            <a:ext cx="384048" cy="384048"/>
          </a:xfrm>
          <a:prstGeom prst="ellipse">
            <a:avLst/>
          </a:prstGeom>
          <a:solidFill>
            <a:srgbClr val="1043D8"/>
          </a:solidFill>
          <a:ln/>
        </p:spPr>
        <p:txBody>
          <a:bodyPr/>
          <a:lstStyle/>
          <a:p>
            <a:endParaRPr lang="en-KR"/>
          </a:p>
        </p:txBody>
      </p:sp>
      <p:sp>
        <p:nvSpPr>
          <p:cNvPr id="5" name="Text 3"/>
          <p:cNvSpPr/>
          <p:nvPr/>
        </p:nvSpPr>
        <p:spPr>
          <a:xfrm>
            <a:off x="941832" y="15727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41832" y="2148840"/>
            <a:ext cx="292608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here. One thing you’d tell someone starting today.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370832" y="1325880"/>
            <a:ext cx="3429000" cy="4709160"/>
          </a:xfrm>
          <a:prstGeom prst="roundRect">
            <a:avLst>
              <a:gd name="adj" fmla="val 1600"/>
            </a:avLst>
          </a:prstGeom>
          <a:solidFill>
            <a:srgbClr val="FFFFFF"/>
          </a:solidFill>
          <a:ln w="12700">
            <a:solidFill>
              <a:srgbClr val="D3E6FA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8" name="Shape 6"/>
          <p:cNvSpPr/>
          <p:nvPr/>
        </p:nvSpPr>
        <p:spPr>
          <a:xfrm>
            <a:off x="4626864" y="1572768"/>
            <a:ext cx="384048" cy="384048"/>
          </a:xfrm>
          <a:prstGeom prst="ellipse">
            <a:avLst/>
          </a:prstGeom>
          <a:solidFill>
            <a:srgbClr val="1043D8"/>
          </a:solidFill>
          <a:ln/>
        </p:spPr>
        <p:txBody>
          <a:bodyPr/>
          <a:lstStyle/>
          <a:p>
            <a:endParaRPr lang="en-KR"/>
          </a:p>
        </p:txBody>
      </p:sp>
      <p:sp>
        <p:nvSpPr>
          <p:cNvPr id="9" name="Text 7"/>
          <p:cNvSpPr/>
          <p:nvPr/>
        </p:nvSpPr>
        <p:spPr>
          <a:xfrm>
            <a:off x="4626864" y="15727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626864" y="2148840"/>
            <a:ext cx="292608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here. One thing you’d tell someone starting today.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055864" y="1325880"/>
            <a:ext cx="3429000" cy="4709160"/>
          </a:xfrm>
          <a:prstGeom prst="roundRect">
            <a:avLst>
              <a:gd name="adj" fmla="val 1600"/>
            </a:avLst>
          </a:prstGeom>
          <a:solidFill>
            <a:srgbClr val="FFFFFF"/>
          </a:solidFill>
          <a:ln w="12700">
            <a:solidFill>
              <a:srgbClr val="D3E6FA"/>
            </a:solidFill>
            <a:prstDash val="solid"/>
          </a:ln>
        </p:spPr>
        <p:txBody>
          <a:bodyPr/>
          <a:lstStyle/>
          <a:p>
            <a:endParaRPr lang="en-KR"/>
          </a:p>
        </p:txBody>
      </p:sp>
      <p:sp>
        <p:nvSpPr>
          <p:cNvPr id="12" name="Shape 10"/>
          <p:cNvSpPr/>
          <p:nvPr/>
        </p:nvSpPr>
        <p:spPr>
          <a:xfrm>
            <a:off x="8311896" y="1572768"/>
            <a:ext cx="384048" cy="384048"/>
          </a:xfrm>
          <a:prstGeom prst="ellipse">
            <a:avLst/>
          </a:prstGeom>
          <a:solidFill>
            <a:srgbClr val="1043D8"/>
          </a:solidFill>
          <a:ln/>
        </p:spPr>
        <p:txBody>
          <a:bodyPr/>
          <a:lstStyle/>
          <a:p>
            <a:endParaRPr lang="en-KR"/>
          </a:p>
        </p:txBody>
      </p:sp>
      <p:sp>
        <p:nvSpPr>
          <p:cNvPr id="13" name="Text 11"/>
          <p:cNvSpPr/>
          <p:nvPr/>
        </p:nvSpPr>
        <p:spPr>
          <a:xfrm>
            <a:off x="8311896" y="15727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311896" y="2148840"/>
            <a:ext cx="292608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here. One thing you’d tell someone starting today.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11480"/>
            <a:ext cx="862279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187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Your title here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85800" y="1325880"/>
            <a:ext cx="10817352" cy="4709160"/>
          </a:xfrm>
          <a:prstGeom prst="roundRect">
            <a:avLst>
              <a:gd name="adj" fmla="val 1165"/>
            </a:avLst>
          </a:prstGeom>
          <a:solidFill>
            <a:srgbClr val="FFFFFF"/>
          </a:solidFill>
          <a:ln w="15875">
            <a:solidFill>
              <a:srgbClr val="D3E6FA"/>
            </a:solidFill>
            <a:prstDash val="dash"/>
          </a:ln>
        </p:spPr>
        <p:txBody>
          <a:bodyPr/>
          <a:lstStyle/>
          <a:p>
            <a:endParaRPr lang="en-KR"/>
          </a:p>
        </p:txBody>
      </p:sp>
      <p:sp>
        <p:nvSpPr>
          <p:cNvPr id="4" name="Text 2"/>
          <p:cNvSpPr/>
          <p:nvPr/>
        </p:nvSpPr>
        <p:spPr>
          <a:xfrm>
            <a:off x="2057400" y="3108960"/>
            <a:ext cx="807415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this slide for anything else you’d like to share — a photo, a message, a link to a video. Or delete it.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11480"/>
            <a:ext cx="862279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187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My activity log</a:t>
            </a:r>
            <a:endParaRPr lang="en-US" sz="30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1280160"/>
          <a:ext cx="10817352" cy="4498848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20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99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5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490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ontserrat" pitchFamily="34" charset="0"/>
                          <a:ea typeface="Montserrat" pitchFamily="34" charset="-122"/>
                          <a:cs typeface="Montserrat" pitchFamily="34" charset="-120"/>
                        </a:rPr>
                        <a:t>Date</a:t>
                      </a:r>
                      <a:endParaRPr lang="en-US" sz="1300" dirty="0">
                        <a:latin typeface="Montserrat" charset="0"/>
                        <a:ea typeface="Montserrat" charset="0"/>
                        <a:cs typeface="Montserrat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43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ontserrat" pitchFamily="34" charset="0"/>
                          <a:ea typeface="Montserrat" pitchFamily="34" charset="-122"/>
                          <a:cs typeface="Montserrat" pitchFamily="34" charset="-120"/>
                        </a:rPr>
                        <a:t>What I did</a:t>
                      </a:r>
                      <a:endParaRPr lang="en-US" sz="1300" dirty="0">
                        <a:latin typeface="Montserrat" charset="0"/>
                        <a:ea typeface="Montserrat" charset="0"/>
                        <a:cs typeface="Montserrat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43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ontserrat" pitchFamily="34" charset="0"/>
                          <a:ea typeface="Montserrat" pitchFamily="34" charset="-122"/>
                          <a:cs typeface="Montserrat" pitchFamily="34" charset="-120"/>
                        </a:rPr>
                        <a:t>Proof (slide number or link)</a:t>
                      </a:r>
                      <a:endParaRPr lang="en-US" sz="1300" dirty="0">
                        <a:latin typeface="Montserrat" charset="0"/>
                        <a:ea typeface="Montserrat" charset="0"/>
                        <a:cs typeface="Montserrat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43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ontserrat" pitchFamily="34" charset="0"/>
                          <a:ea typeface="Montserrat" pitchFamily="34" charset="-122"/>
                          <a:cs typeface="Montserrat" pitchFamily="34" charset="-120"/>
                        </a:rPr>
                        <a:t>Points</a:t>
                      </a:r>
                      <a:endParaRPr lang="en-US" sz="1300" dirty="0">
                        <a:latin typeface="Montserrat" charset="0"/>
                        <a:ea typeface="Montserrat" charset="0"/>
                        <a:cs typeface="Montserrat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43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i="1" dirty="0">
                          <a:solidFill>
                            <a:srgbClr val="5B647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 Sep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i="1" dirty="0">
                          <a:solidFill>
                            <a:srgbClr val="5B647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Example: spoke to a Grade 11 business class (28 students)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i="1" dirty="0">
                          <a:solidFill>
                            <a:srgbClr val="5B647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Slide 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i="1" dirty="0">
                          <a:solidFill>
                            <a:srgbClr val="5B647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11480"/>
            <a:ext cx="862279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187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My activity log (continued)</a:t>
            </a:r>
            <a:endParaRPr lang="en-US" sz="30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1280160"/>
          <a:ext cx="10817352" cy="914400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20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99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5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490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ontserrat" pitchFamily="34" charset="0"/>
                          <a:ea typeface="Montserrat" pitchFamily="34" charset="-122"/>
                          <a:cs typeface="Montserrat" pitchFamily="34" charset="-120"/>
                        </a:rPr>
                        <a:t>Date</a:t>
                      </a:r>
                      <a:endParaRPr lang="en-US" sz="1300" dirty="0">
                        <a:latin typeface="Montserrat" charset="0"/>
                        <a:ea typeface="Montserrat" charset="0"/>
                        <a:cs typeface="Montserrat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43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ontserrat" pitchFamily="34" charset="0"/>
                          <a:ea typeface="Montserrat" pitchFamily="34" charset="-122"/>
                          <a:cs typeface="Montserrat" pitchFamily="34" charset="-120"/>
                        </a:rPr>
                        <a:t>What I did</a:t>
                      </a:r>
                      <a:endParaRPr lang="en-US" sz="1300" dirty="0">
                        <a:latin typeface="Montserrat" charset="0"/>
                        <a:ea typeface="Montserrat" charset="0"/>
                        <a:cs typeface="Montserrat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43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ontserrat" pitchFamily="34" charset="0"/>
                          <a:ea typeface="Montserrat" pitchFamily="34" charset="-122"/>
                          <a:cs typeface="Montserrat" pitchFamily="34" charset="-120"/>
                        </a:rPr>
                        <a:t>Proof (slide number or link)</a:t>
                      </a:r>
                      <a:endParaRPr lang="en-US" sz="1300" dirty="0">
                        <a:latin typeface="Montserrat" charset="0"/>
                        <a:ea typeface="Montserrat" charset="0"/>
                        <a:cs typeface="Montserrat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43D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ontserrat" pitchFamily="34" charset="0"/>
                          <a:ea typeface="Montserrat" pitchFamily="34" charset="-122"/>
                          <a:cs typeface="Montserrat" pitchFamily="34" charset="-120"/>
                        </a:rPr>
                        <a:t>Points</a:t>
                      </a:r>
                      <a:endParaRPr lang="en-US" sz="1300" dirty="0">
                        <a:latin typeface="Montserrat" charset="0"/>
                        <a:ea typeface="Montserrat" charset="0"/>
                        <a:cs typeface="Montserrat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43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49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300" b="1" dirty="0">
                          <a:solidFill>
                            <a:srgbClr val="0F1875"/>
                          </a:solidFill>
                          <a:latin typeface="Montserrat" pitchFamily="34" charset="0"/>
                          <a:ea typeface="Montserrat" pitchFamily="34" charset="-122"/>
                          <a:cs typeface="Montserrat" pitchFamily="34" charset="-120"/>
                        </a:rPr>
                        <a:t>Total points</a:t>
                      </a:r>
                      <a:endParaRPr lang="en-US" sz="1300" dirty="0">
                        <a:latin typeface="Montserrat" charset="0"/>
                        <a:ea typeface="Montserrat" charset="0"/>
                        <a:cs typeface="Montserrat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25400" marB="25400" anchor="ctr">
                    <a:lnL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718</Words>
  <Application>Microsoft Macintosh PowerPoint</Application>
  <PresentationFormat>Widescreen</PresentationFormat>
  <Paragraphs>104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Kasia Duda</cp:lastModifiedBy>
  <cp:revision>2</cp:revision>
  <dcterms:created xsi:type="dcterms:W3CDTF">2026-09-21T06:21:58Z</dcterms:created>
  <dcterms:modified xsi:type="dcterms:W3CDTF">2026-09-21T06:24:25Z</dcterms:modified>
</cp:coreProperties>
</file>